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9" r:id="rId2"/>
  </p:sldIdLst>
  <p:sldSz cx="36576000" cy="27432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115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26" autoAdjust="0"/>
    <p:restoredTop sz="94660"/>
  </p:normalViewPr>
  <p:slideViewPr>
    <p:cSldViewPr snapToGrid="0">
      <p:cViewPr varScale="1">
        <p:scale>
          <a:sx n="17" d="100"/>
          <a:sy n="17" d="100"/>
        </p:scale>
        <p:origin x="1218" y="54"/>
      </p:cViewPr>
      <p:guideLst>
        <p:guide orient="horz" pos="8640"/>
        <p:guide pos="115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6"/>
          <p:cNvSpPr>
            <a:spLocks noGrp="1"/>
          </p:cNvSpPr>
          <p:nvPr>
            <p:ph type="body" sz="quarter" idx="12"/>
          </p:nvPr>
        </p:nvSpPr>
        <p:spPr>
          <a:xfrm>
            <a:off x="540752" y="4461628"/>
            <a:ext cx="10019565" cy="34796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9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4"/>
          </p:nvPr>
        </p:nvSpPr>
        <p:spPr>
          <a:xfrm>
            <a:off x="11442353" y="4461628"/>
            <a:ext cx="13691289" cy="889635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2" name="Text Placeholder 26"/>
          <p:cNvSpPr>
            <a:spLocks noGrp="1"/>
          </p:cNvSpPr>
          <p:nvPr>
            <p:ph type="body" sz="quarter" idx="15"/>
          </p:nvPr>
        </p:nvSpPr>
        <p:spPr>
          <a:xfrm>
            <a:off x="11440436" y="13780528"/>
            <a:ext cx="13691289" cy="29870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Text Placeholder 26"/>
          <p:cNvSpPr>
            <a:spLocks noGrp="1"/>
          </p:cNvSpPr>
          <p:nvPr>
            <p:ph type="body" sz="quarter" idx="16"/>
          </p:nvPr>
        </p:nvSpPr>
        <p:spPr>
          <a:xfrm>
            <a:off x="26017595" y="4461628"/>
            <a:ext cx="10019565" cy="34796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9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5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753" y="8333124"/>
            <a:ext cx="10017648" cy="146998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6" name="Text Placeholder 3"/>
          <p:cNvSpPr>
            <a:spLocks noGrp="1"/>
          </p:cNvSpPr>
          <p:nvPr>
            <p:ph type="body" sz="half" idx="17"/>
          </p:nvPr>
        </p:nvSpPr>
        <p:spPr>
          <a:xfrm>
            <a:off x="26015676" y="8314380"/>
            <a:ext cx="10017648" cy="146998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7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40436" y="17159414"/>
            <a:ext cx="13693203" cy="58548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13180"/>
            <a:ext cx="36576000" cy="40259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144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"/>
            <a:ext cx="36576000" cy="4025900"/>
          </a:xfrm>
          <a:prstGeom prst="rect">
            <a:avLst/>
          </a:prstGeom>
        </p:spPr>
        <p:txBody>
          <a:bodyPr anchor="b"/>
          <a:lstStyle>
            <a:lvl1pPr algn="ctr">
              <a:defRPr sz="1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F3F606-09F0-6140-985C-7F6A69514D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436800"/>
            <a:ext cx="36576000" cy="402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520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087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3657600" rtl="0" eaLnBrk="1" latinLnBrk="0" hangingPunct="1">
        <a:lnSpc>
          <a:spcPct val="90000"/>
        </a:lnSpc>
        <a:spcBef>
          <a:spcPct val="0"/>
        </a:spcBef>
        <a:buNone/>
        <a:defRPr sz="1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0" indent="-914400" algn="l" defTabSz="3657600" rtl="0" eaLnBrk="1" latinLnBrk="0" hangingPunct="1">
        <a:lnSpc>
          <a:spcPct val="90000"/>
        </a:lnSpc>
        <a:spcBef>
          <a:spcPts val="4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920" y="-321731"/>
            <a:ext cx="36576000" cy="4025900"/>
          </a:xfrm>
        </p:spPr>
        <p:txBody>
          <a:bodyPr/>
          <a:lstStyle/>
          <a:p>
            <a:r>
              <a:rPr lang="en-US" dirty="0"/>
              <a:t>Insert project title (and tag)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745CE-D7BF-CB41-B367-0EE1BEF259D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752" y="4461628"/>
            <a:ext cx="10019565" cy="34796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9E661B9-566C-9F4D-BE6D-503DB8B7A21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442353" y="4461628"/>
            <a:ext cx="13691289" cy="8896352"/>
          </a:xfrm>
        </p:spPr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FA74D7-60C5-F344-AF19-3E83F304918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440436" y="13780528"/>
            <a:ext cx="13691289" cy="298703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A74DF80-C3DC-6D43-B279-5359246D3E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6017595" y="4461628"/>
            <a:ext cx="10019565" cy="3479648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9CFF3E0-898D-7A47-8F30-E1BCEC8944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0753" y="8333124"/>
            <a:ext cx="10017648" cy="14699872"/>
          </a:xfrm>
        </p:spPr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F7D86EF-9151-8141-A129-49563F83AF3C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26015676" y="8314380"/>
            <a:ext cx="10017648" cy="1469987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515894B-EE5E-7843-AC2D-E3C12F3FA8B0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1440436" y="17159414"/>
            <a:ext cx="13693203" cy="585483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21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</TotalTime>
  <Words>7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Insert project title (and tag)</vt:lpstr>
    </vt:vector>
  </TitlesOfParts>
  <Company>CSU, Fresno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Desiree B. Herroz</dc:creator>
  <cp:lastModifiedBy>Kathleen Scott</cp:lastModifiedBy>
  <cp:revision>21</cp:revision>
  <dcterms:created xsi:type="dcterms:W3CDTF">2016-02-22T20:25:15Z</dcterms:created>
  <dcterms:modified xsi:type="dcterms:W3CDTF">2020-02-28T19:21:31Z</dcterms:modified>
</cp:coreProperties>
</file>